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isJTdCQANDSTJ0vcdfmxtBh5+K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f6d019d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cf6d019d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18dcea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9f18dcea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5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826850"/>
            <a:ext cx="68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Tableau: sheets, dashboards and stories.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Sheets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Dashboards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Stories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SHEETS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placeholders for a single plot.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sheet -&gt; one plot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type of plot can be as complex as we want.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f6d019d89_1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f6d019d89_1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cf6d019d89_1_0"/>
          <p:cNvSpPr txBox="1"/>
          <p:nvPr/>
        </p:nvSpPr>
        <p:spPr>
          <a:xfrm>
            <a:off x="707225" y="1521625"/>
            <a:ext cx="7158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Dashboards are a combination of images, text and (plots from sheets placed together).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we create a dashboard we can: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cells of text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 images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Drag and drop graphs stored in previous sheets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f18dcea1f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9f18dcea1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9f18dcea1f_0_0"/>
          <p:cNvSpPr txBox="1"/>
          <p:nvPr/>
        </p:nvSpPr>
        <p:spPr>
          <a:xfrm>
            <a:off x="693000" y="16207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equivalent to slides.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consists of a sequence of “story points”.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story point can consist of a collection of: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Text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Images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Sheets graphs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Dashboards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no limit to the number of of “story points”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sequence of “story points” can be changed by dropping or rearrangements of “story points”.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